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6880" y="0"/>
            <a:ext cx="1255680" cy="322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6880" y="0"/>
            <a:ext cx="1255680" cy="322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6880" y="0"/>
            <a:ext cx="1255680" cy="322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720" cy="539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grpSp>
        <p:nvGrpSpPr>
          <p:cNvPr id="131" name="Groupe 4"/>
          <p:cNvGrpSpPr/>
          <p:nvPr/>
        </p:nvGrpSpPr>
        <p:grpSpPr>
          <a:xfrm>
            <a:off x="0" y="317880"/>
            <a:ext cx="9141840" cy="6525720"/>
            <a:chOff x="0" y="317880"/>
            <a:chExt cx="9141840" cy="6525720"/>
          </a:xfrm>
        </p:grpSpPr>
        <p:sp>
          <p:nvSpPr>
            <p:cNvPr id="132" name="Rectangle 5"/>
            <p:cNvSpPr/>
            <p:nvPr/>
          </p:nvSpPr>
          <p:spPr>
            <a:xfrm>
              <a:off x="0" y="317880"/>
              <a:ext cx="9141840" cy="65257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ZoneTexte 6"/>
            <p:cNvSpPr/>
            <p:nvPr/>
          </p:nvSpPr>
          <p:spPr>
            <a:xfrm>
              <a:off x="987120" y="2997720"/>
              <a:ext cx="738288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408240"/>
                </a:tabLst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algn="l" pos="408240"/>
                </a:tabLst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CE2 : Je résous des problèmes additifs et de comparaison.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134" name="Image 7" descr=""/>
            <p:cNvPicPr/>
            <p:nvPr/>
          </p:nvPicPr>
          <p:blipFill>
            <a:blip r:embed="rId1"/>
            <a:stretch/>
          </p:blipFill>
          <p:spPr>
            <a:xfrm>
              <a:off x="3654360" y="558720"/>
              <a:ext cx="1833120" cy="12639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120" cy="757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ZoneTexte 2"/>
          <p:cNvSpPr/>
          <p:nvPr/>
        </p:nvSpPr>
        <p:spPr>
          <a:xfrm>
            <a:off x="180000" y="996480"/>
            <a:ext cx="8837280" cy="2833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Grâce aux travaux, le parking compte 170 nouvelles places pour les voitures. Le parking a maintenant un total de 1 785 places.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places avait-il avant les travaux 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788904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5762520" cy="757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880" cy="969840"/>
          </a:xfrm>
          <a:prstGeom prst="rect">
            <a:avLst/>
          </a:prstGeom>
          <a:ln w="0">
            <a:noFill/>
          </a:ln>
        </p:spPr>
      </p:pic>
      <p:sp>
        <p:nvSpPr>
          <p:cNvPr id="141" name="Rectangle : coins arrondis 1"/>
          <p:cNvSpPr/>
          <p:nvPr/>
        </p:nvSpPr>
        <p:spPr>
          <a:xfrm>
            <a:off x="368280" y="137700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2" name="Rectangle : coins arrondis 2"/>
          <p:cNvSpPr/>
          <p:nvPr/>
        </p:nvSpPr>
        <p:spPr>
          <a:xfrm>
            <a:off x="368280" y="278100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Rectangle : coins arrondis 3"/>
          <p:cNvSpPr/>
          <p:nvPr/>
        </p:nvSpPr>
        <p:spPr>
          <a:xfrm>
            <a:off x="368280" y="418464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4"/>
          <p:cNvSpPr/>
          <p:nvPr/>
        </p:nvSpPr>
        <p:spPr>
          <a:xfrm>
            <a:off x="368280" y="558864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402000" y="1064520"/>
            <a:ext cx="5751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places avant travaux. C’est un problème de comparaison.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6" name="ZoneTexte 4"/>
          <p:cNvSpPr/>
          <p:nvPr/>
        </p:nvSpPr>
        <p:spPr>
          <a:xfrm>
            <a:off x="3287880" y="5637600"/>
            <a:ext cx="58651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Avant les travaux, il y avait 1 615 places.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7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320" cy="969840"/>
          </a:xfrm>
          <a:prstGeom prst="rect">
            <a:avLst/>
          </a:prstGeom>
          <a:ln w="0">
            <a:noFill/>
          </a:ln>
        </p:spPr>
      </p:pic>
      <p:pic>
        <p:nvPicPr>
          <p:cNvPr id="148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000" cy="1103040"/>
          </a:xfrm>
          <a:prstGeom prst="rect">
            <a:avLst/>
          </a:prstGeom>
          <a:ln w="0">
            <a:noFill/>
          </a:ln>
        </p:spPr>
      </p:pic>
      <p:sp>
        <p:nvSpPr>
          <p:cNvPr id="149" name="ZoneTexte 10"/>
          <p:cNvSpPr/>
          <p:nvPr/>
        </p:nvSpPr>
        <p:spPr>
          <a:xfrm>
            <a:off x="3600000" y="4140000"/>
            <a:ext cx="39596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1 785 – 170 = 1 615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50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160" cy="96984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2" name="ZoneTexte 12"/>
          <p:cNvSpPr/>
          <p:nvPr/>
        </p:nvSpPr>
        <p:spPr>
          <a:xfrm>
            <a:off x="3417120" y="2520000"/>
            <a:ext cx="25221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Rectangle 4"/>
          <p:cNvSpPr/>
          <p:nvPr/>
        </p:nvSpPr>
        <p:spPr>
          <a:xfrm>
            <a:off x="5940000" y="2699280"/>
            <a:ext cx="2879280" cy="359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1 785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4" name="Rectangle 8"/>
          <p:cNvSpPr/>
          <p:nvPr/>
        </p:nvSpPr>
        <p:spPr>
          <a:xfrm>
            <a:off x="5940000" y="3059280"/>
            <a:ext cx="1980000" cy="359280"/>
          </a:xfrm>
          <a:prstGeom prst="rect">
            <a:avLst/>
          </a:prstGeom>
          <a:solidFill>
            <a:srgbClr val="fdc5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5" name="Rectangle 13"/>
          <p:cNvSpPr/>
          <p:nvPr/>
        </p:nvSpPr>
        <p:spPr>
          <a:xfrm>
            <a:off x="7920000" y="3059280"/>
            <a:ext cx="899280" cy="35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170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Accolade fermante 3"/>
          <p:cNvSpPr/>
          <p:nvPr/>
        </p:nvSpPr>
        <p:spPr>
          <a:xfrm flipV="1" rot="5400000">
            <a:off x="8292240" y="3072960"/>
            <a:ext cx="154800" cy="899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Rectangle 19"/>
          <p:cNvSpPr/>
          <p:nvPr/>
        </p:nvSpPr>
        <p:spPr>
          <a:xfrm>
            <a:off x="7920000" y="3600000"/>
            <a:ext cx="900000" cy="29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écart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788904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120" cy="757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0" name="ZoneTexte 5"/>
          <p:cNvSpPr/>
          <p:nvPr/>
        </p:nvSpPr>
        <p:spPr>
          <a:xfrm>
            <a:off x="180000" y="996480"/>
            <a:ext cx="883728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stade est organisé pour accueillir les spectateurs. Un quart du stade est réservé aux invités et la moitié aux supporters.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fraction du stade est vide ?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2" name=""/>
          <p:cNvSpPr/>
          <p:nvPr/>
        </p:nvSpPr>
        <p:spPr>
          <a:xfrm>
            <a:off x="788904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8102880" cy="757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64" name="Image 9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880" cy="969840"/>
          </a:xfrm>
          <a:prstGeom prst="rect">
            <a:avLst/>
          </a:prstGeom>
          <a:ln w="0">
            <a:noFill/>
          </a:ln>
        </p:spPr>
      </p:pic>
      <p:sp>
        <p:nvSpPr>
          <p:cNvPr id="165" name="Rectangle : coins arrondis 9"/>
          <p:cNvSpPr/>
          <p:nvPr/>
        </p:nvSpPr>
        <p:spPr>
          <a:xfrm>
            <a:off x="368280" y="137700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6" name="Rectangle : coins arrondis 10"/>
          <p:cNvSpPr/>
          <p:nvPr/>
        </p:nvSpPr>
        <p:spPr>
          <a:xfrm>
            <a:off x="368280" y="278100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7" name="Rectangle : coins arrondis 11"/>
          <p:cNvSpPr/>
          <p:nvPr/>
        </p:nvSpPr>
        <p:spPr>
          <a:xfrm>
            <a:off x="368280" y="418464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Rectangle : coins arrondis 12"/>
          <p:cNvSpPr/>
          <p:nvPr/>
        </p:nvSpPr>
        <p:spPr>
          <a:xfrm>
            <a:off x="368280" y="5588640"/>
            <a:ext cx="611640" cy="611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9" name="ZoneTexte 8"/>
          <p:cNvSpPr/>
          <p:nvPr/>
        </p:nvSpPr>
        <p:spPr>
          <a:xfrm>
            <a:off x="3402000" y="1064520"/>
            <a:ext cx="57510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fraction représentant les places vides.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ZoneTexte 9"/>
          <p:cNvSpPr/>
          <p:nvPr/>
        </p:nvSpPr>
        <p:spPr>
          <a:xfrm>
            <a:off x="3240000" y="5637600"/>
            <a:ext cx="59036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Un quart du stade est vide.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71" name="Image 10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320" cy="969840"/>
          </a:xfrm>
          <a:prstGeom prst="rect">
            <a:avLst/>
          </a:prstGeom>
          <a:ln w="0">
            <a:noFill/>
          </a:ln>
        </p:spPr>
      </p:pic>
      <p:pic>
        <p:nvPicPr>
          <p:cNvPr id="172" name="Image 11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000" cy="1103040"/>
          </a:xfrm>
          <a:prstGeom prst="rect">
            <a:avLst/>
          </a:prstGeom>
          <a:ln w="0">
            <a:noFill/>
          </a:ln>
        </p:spPr>
      </p:pic>
      <p:pic>
        <p:nvPicPr>
          <p:cNvPr id="173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160" cy="969840"/>
          </a:xfrm>
          <a:prstGeom prst="rect">
            <a:avLst/>
          </a:prstGeom>
          <a:ln w="0">
            <a:noFill/>
          </a:ln>
        </p:spPr>
      </p:pic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5" name="ZoneTexte 13"/>
          <p:cNvSpPr/>
          <p:nvPr/>
        </p:nvSpPr>
        <p:spPr>
          <a:xfrm>
            <a:off x="3417120" y="2634480"/>
            <a:ext cx="2522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6" name="Rectangle 15"/>
          <p:cNvSpPr/>
          <p:nvPr/>
        </p:nvSpPr>
        <p:spPr>
          <a:xfrm>
            <a:off x="5940000" y="2340000"/>
            <a:ext cx="2872800" cy="529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unité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7" name="Rectangle 16"/>
          <p:cNvSpPr/>
          <p:nvPr/>
        </p:nvSpPr>
        <p:spPr>
          <a:xfrm>
            <a:off x="5940000" y="2869200"/>
            <a:ext cx="720000" cy="10908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8" name="Rectangle 18"/>
          <p:cNvSpPr/>
          <p:nvPr/>
        </p:nvSpPr>
        <p:spPr>
          <a:xfrm>
            <a:off x="6660000" y="2869200"/>
            <a:ext cx="1438920" cy="10908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 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>
            <a:off x="788904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0" name="Rectangle 1"/>
          <p:cNvSpPr/>
          <p:nvPr/>
        </p:nvSpPr>
        <p:spPr>
          <a:xfrm>
            <a:off x="8100000" y="2869200"/>
            <a:ext cx="720000" cy="1090800"/>
          </a:xfrm>
          <a:prstGeom prst="rect">
            <a:avLst/>
          </a:prstGeom>
          <a:solidFill>
            <a:srgbClr val="fdc5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?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81" name="ZoneTexte 1"/>
              <p:cNvSpPr txBox="1"/>
              <p:nvPr/>
            </p:nvSpPr>
            <p:spPr>
              <a:xfrm>
                <a:off x="7200000" y="2869200"/>
                <a:ext cx="3240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82" name="ZoneTexte 7"/>
              <p:cNvSpPr txBox="1"/>
              <p:nvPr/>
            </p:nvSpPr>
            <p:spPr>
              <a:xfrm>
                <a:off x="6156000" y="2869200"/>
                <a:ext cx="35064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83" name="ZoneTexte 15"/>
              <p:cNvSpPr txBox="1"/>
              <p:nvPr/>
            </p:nvSpPr>
            <p:spPr>
              <a:xfrm>
                <a:off x="3704400" y="4214880"/>
                <a:ext cx="24156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4" dur="indefinite" restart="never" nodeType="tmRoot">
          <p:childTnLst>
            <p:seq>
              <p:cTn id="35" dur="indefinite" nodeType="mainSeq"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2026-03-29T22:13:58Z</dcterms:modified>
  <cp:revision>121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